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4660"/>
  </p:normalViewPr>
  <p:slideViewPr>
    <p:cSldViewPr snapToGrid="0">
      <p:cViewPr varScale="1">
        <p:scale>
          <a:sx n="24" d="100"/>
          <a:sy n="24" d="100"/>
        </p:scale>
        <p:origin x="19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4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3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7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6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4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5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2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6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5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3C4EA-0C1C-4551-A395-3A76C82EC4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5EBF8-DDAB-4B12-BE74-8A32596AC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3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3891200" cy="40907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32966529" y="465543"/>
            <a:ext cx="10363197" cy="3625191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solidFill>
                  <a:schemeClr val="bg1"/>
                </a:solidFill>
                <a:latin typeface="+mn-lt"/>
              </a:rPr>
              <a:t>Author BSN, RN, Author RN, &amp; Author BSN, RN (alphabetical order)</a:t>
            </a:r>
          </a:p>
        </p:txBody>
      </p:sp>
      <p:sp>
        <p:nvSpPr>
          <p:cNvPr id="8" name="Rectangle 7"/>
          <p:cNvSpPr/>
          <p:nvPr/>
        </p:nvSpPr>
        <p:spPr>
          <a:xfrm>
            <a:off x="1540041" y="4475748"/>
            <a:ext cx="12464715" cy="11234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300" dirty="0" smtClean="0"/>
              <a:t>Purpose</a:t>
            </a:r>
            <a:endParaRPr lang="en-US" sz="6300" dirty="0"/>
          </a:p>
        </p:txBody>
      </p:sp>
      <p:sp>
        <p:nvSpPr>
          <p:cNvPr id="9" name="Rectangle 8"/>
          <p:cNvSpPr/>
          <p:nvPr/>
        </p:nvSpPr>
        <p:spPr>
          <a:xfrm>
            <a:off x="1588168" y="4475748"/>
            <a:ext cx="12464715" cy="794084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62" y="1034715"/>
            <a:ext cx="8395079" cy="215831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88168" y="5534528"/>
            <a:ext cx="1246471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00163" indent="-963613">
              <a:buFont typeface="Arial" panose="020B0604020202020204" pitchFamily="34" charset="0"/>
              <a:buChar char="•"/>
            </a:pPr>
            <a:r>
              <a:rPr lang="en-US" sz="5200" dirty="0" smtClean="0"/>
              <a:t>Place your PICO question here</a:t>
            </a:r>
          </a:p>
          <a:p>
            <a:pPr marL="1250950" indent="-914400">
              <a:buFont typeface="Arial" panose="020B0604020202020204" pitchFamily="34" charset="0"/>
              <a:buChar char="•"/>
            </a:pPr>
            <a:r>
              <a:rPr lang="en-US" sz="5200" dirty="0" smtClean="0"/>
              <a:t>Make sure your purpose follows through to the methods and results</a:t>
            </a:r>
          </a:p>
          <a:p>
            <a:pPr marL="1300163" indent="-963613">
              <a:buFont typeface="Arial" panose="020B0604020202020204" pitchFamily="34" charset="0"/>
              <a:buChar char="•"/>
            </a:pPr>
            <a:r>
              <a:rPr lang="en-US" sz="5200" dirty="0" smtClean="0"/>
              <a:t>When referring to patient population group say ‘patients with “x” disease rather than “x disease patient”</a:t>
            </a:r>
          </a:p>
          <a:p>
            <a:pPr marL="1250950" indent="-914400" defTabSz="601663">
              <a:buFont typeface="Arial" panose="020B0604020202020204" pitchFamily="34" charset="0"/>
              <a:buChar char="•"/>
            </a:pPr>
            <a:r>
              <a:rPr lang="en-US" sz="5200" dirty="0" smtClean="0"/>
              <a:t>Always write out the word the first time then you can you abbreviations.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588168" y="12416590"/>
            <a:ext cx="12512842" cy="15555054"/>
            <a:chOff x="1588168" y="12416590"/>
            <a:chExt cx="12512842" cy="15555054"/>
          </a:xfrm>
        </p:grpSpPr>
        <p:sp>
          <p:nvSpPr>
            <p:cNvPr id="18" name="Rectangle 17"/>
            <p:cNvSpPr/>
            <p:nvPr/>
          </p:nvSpPr>
          <p:spPr>
            <a:xfrm>
              <a:off x="1588168" y="12416590"/>
              <a:ext cx="12512842" cy="105877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300" dirty="0" smtClean="0"/>
                <a:t>Background</a:t>
              </a:r>
              <a:endParaRPr lang="en-US" sz="63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36294" y="13475368"/>
              <a:ext cx="12464716" cy="1449627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Why was your issue important on your unit or to your area of practice/specialty?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Were you implementing guidelines that have been nationally accepted in practice?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Were you correcting a problem or addressing collected data?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Do not include specific information that reflects negatively on Blessing (i.e. HCAHPS scores were low…use there was room for improvement in regards to HCAHPS scores)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Do not use first person.  Do not say “nurse residents wanted to learn more about “x topic”.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Should be referred to a project and not research/study.  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5942648" y="15117803"/>
            <a:ext cx="12512840" cy="7585220"/>
            <a:chOff x="16034088" y="12143602"/>
            <a:chExt cx="12512840" cy="7585220"/>
          </a:xfrm>
        </p:grpSpPr>
        <p:sp>
          <p:nvSpPr>
            <p:cNvPr id="22" name="TextBox 21"/>
            <p:cNvSpPr txBox="1"/>
            <p:nvPr/>
          </p:nvSpPr>
          <p:spPr>
            <a:xfrm>
              <a:off x="16082212" y="13234737"/>
              <a:ext cx="12464716" cy="649408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If creating a survey tool, it must be approved by nurse researcher before distributing.  If using a pre-established survey tool, you must obtain permission from the author.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How did you conduct your project?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Do not put survey too here.  Have available as a handout for presentation.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6034088" y="12143602"/>
              <a:ext cx="12512840" cy="109113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300" dirty="0" smtClean="0"/>
                <a:t>Methods</a:t>
              </a:r>
              <a:endParaRPr lang="en-US" sz="63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894523" y="4475748"/>
            <a:ext cx="12512838" cy="10818448"/>
            <a:chOff x="15985963" y="4475748"/>
            <a:chExt cx="12512838" cy="10818448"/>
          </a:xfrm>
        </p:grpSpPr>
        <p:sp>
          <p:nvSpPr>
            <p:cNvPr id="24" name="Rectangle 23"/>
            <p:cNvSpPr/>
            <p:nvPr/>
          </p:nvSpPr>
          <p:spPr>
            <a:xfrm>
              <a:off x="15985963" y="4475748"/>
              <a:ext cx="12512838" cy="11234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300" dirty="0" smtClean="0"/>
                <a:t>Review of Literature</a:t>
              </a:r>
              <a:endParaRPr lang="en-US" sz="63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034085" y="5599234"/>
              <a:ext cx="12464716" cy="9694962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Brief and succinct description of your research findings and evidence.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Summarize your findings into a few bullet points focusing on the most important findings and the highest quality research studies.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Don’t list every study you found…keep this section concise.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Use superscript for your references </a:t>
              </a:r>
              <a:r>
                <a:rPr lang="en-US" sz="5200" baseline="30000" dirty="0" smtClean="0"/>
                <a:t>1</a:t>
              </a:r>
              <a:endParaRPr lang="en-US" sz="5200" dirty="0" smtClean="0"/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Choose the best articles that connect your purpose to the practice.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endParaRPr lang="en-US" sz="5200" dirty="0" smtClean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0191244" y="4508100"/>
            <a:ext cx="12464716" cy="10794249"/>
            <a:chOff x="30191244" y="4508100"/>
            <a:chExt cx="12464716" cy="10794249"/>
          </a:xfrm>
        </p:grpSpPr>
        <p:sp>
          <p:nvSpPr>
            <p:cNvPr id="27" name="Rectangle 26"/>
            <p:cNvSpPr/>
            <p:nvPr/>
          </p:nvSpPr>
          <p:spPr>
            <a:xfrm>
              <a:off x="30191244" y="4508100"/>
              <a:ext cx="12464716" cy="105877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300" dirty="0" smtClean="0"/>
                <a:t>Implications for Nursing Practice</a:t>
              </a:r>
              <a:endParaRPr lang="en-US" sz="63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191244" y="5607387"/>
              <a:ext cx="12464716" cy="9694962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Is there a broader meaning for other units, hospitals?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Answer the question, “what do the outcomes mean to nursing practice and patient care?”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Link back to purpose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Use such language as ‘potential impact’ instead of “it will” since impact is uncertain.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Use categories such as safe, timely, effective, equitable, and patient centered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191244" y="15310974"/>
            <a:ext cx="12464716" cy="9953522"/>
            <a:chOff x="30191244" y="15310974"/>
            <a:chExt cx="12464716" cy="9953522"/>
          </a:xfrm>
        </p:grpSpPr>
        <p:sp>
          <p:nvSpPr>
            <p:cNvPr id="30" name="Rectangle 29"/>
            <p:cNvSpPr/>
            <p:nvPr/>
          </p:nvSpPr>
          <p:spPr>
            <a:xfrm>
              <a:off x="30191244" y="15310974"/>
              <a:ext cx="12464716" cy="105877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300" dirty="0" smtClean="0"/>
                <a:t>Next Steps</a:t>
              </a:r>
              <a:endParaRPr lang="en-US" sz="63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0191244" y="16369753"/>
              <a:ext cx="12464716" cy="8894743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What are you going to do next?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Is there more work to be done on your unit or the hospital level?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Can you hand this project to future nurse residents to continue?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Will you present your findings at a local, regional, or national conference?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Will you present to local nursing students?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Can you present at a council or committee meeting?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5990772" y="22707592"/>
            <a:ext cx="12480760" cy="7603148"/>
            <a:chOff x="16082212" y="19779106"/>
            <a:chExt cx="12480760" cy="7603148"/>
          </a:xfrm>
        </p:grpSpPr>
        <p:sp>
          <p:nvSpPr>
            <p:cNvPr id="32" name="Rectangle 31"/>
            <p:cNvSpPr/>
            <p:nvPr/>
          </p:nvSpPr>
          <p:spPr>
            <a:xfrm>
              <a:off x="16082212" y="19779106"/>
              <a:ext cx="12480760" cy="110906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300" dirty="0" smtClean="0"/>
                <a:t>Results</a:t>
              </a:r>
              <a:endParaRPr lang="en-US" sz="63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6098256" y="20888169"/>
              <a:ext cx="12464716" cy="649408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What were your findings or outcomes?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Include your number surveyed as “n=“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Look at the overall outcomes that have the biggest impact.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Use graphs or visual tools to portray results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Make sure results tie back to PICO question/purpose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0191244" y="25319427"/>
            <a:ext cx="12464716" cy="5207138"/>
            <a:chOff x="30191244" y="25319427"/>
            <a:chExt cx="12464716" cy="5207138"/>
          </a:xfrm>
        </p:grpSpPr>
        <p:sp>
          <p:nvSpPr>
            <p:cNvPr id="33" name="Rectangle 32"/>
            <p:cNvSpPr/>
            <p:nvPr/>
          </p:nvSpPr>
          <p:spPr>
            <a:xfrm>
              <a:off x="30191244" y="25319427"/>
              <a:ext cx="12464716" cy="105877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300" dirty="0" smtClean="0"/>
                <a:t>References</a:t>
              </a:r>
              <a:endParaRPr lang="en-US" sz="63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0191244" y="26433137"/>
              <a:ext cx="12464716" cy="4093428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APA format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Use only the references you used on this poster, not all for entire project.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 smtClean="0"/>
                <a:t>May use smaller font size to fit.</a:t>
              </a:r>
            </a:p>
            <a:p>
              <a:pPr marL="1300163" indent="-963613">
                <a:buFont typeface="Arial" panose="020B0604020202020204" pitchFamily="34" charset="0"/>
                <a:buChar char="•"/>
              </a:pPr>
              <a:r>
                <a:rPr lang="en-US" sz="5200" dirty="0"/>
                <a:t>Cite your photo </a:t>
              </a:r>
              <a:r>
                <a:rPr lang="en-US" sz="5200" dirty="0" smtClean="0"/>
                <a:t>here.</a:t>
              </a:r>
              <a:endParaRPr lang="en-US" sz="5200" dirty="0"/>
            </a:p>
          </p:txBody>
        </p:sp>
      </p:grpSp>
      <p:pic>
        <p:nvPicPr>
          <p:cNvPr id="36" name="Picture 35" descr="Teach Cough Hygiene Everywhere/Resources - Wikibooks, open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4" y="28079741"/>
            <a:ext cx="4427623" cy="4427623"/>
          </a:xfrm>
          <a:prstGeom prst="rect">
            <a:avLst/>
          </a:prstGeom>
        </p:spPr>
      </p:pic>
      <p:sp>
        <p:nvSpPr>
          <p:cNvPr id="37" name="Title 3"/>
          <p:cNvSpPr txBox="1">
            <a:spLocks/>
          </p:cNvSpPr>
          <p:nvPr/>
        </p:nvSpPr>
        <p:spPr>
          <a:xfrm>
            <a:off x="10732168" y="405334"/>
            <a:ext cx="21512463" cy="2959768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2500" b="1" dirty="0" smtClean="0">
                <a:solidFill>
                  <a:schemeClr val="bg1"/>
                </a:solidFill>
                <a:latin typeface="+mn-lt"/>
              </a:rPr>
              <a:t>Title 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+mn-lt"/>
              </a:rPr>
              <a:t>Blessing Hospital</a:t>
            </a:r>
            <a:endParaRPr lang="en-US" sz="72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861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501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Blessing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tiptone</dc:creator>
  <cp:lastModifiedBy>Dietrich, Julie</cp:lastModifiedBy>
  <cp:revision>16</cp:revision>
  <dcterms:created xsi:type="dcterms:W3CDTF">2018-12-31T16:11:48Z</dcterms:created>
  <dcterms:modified xsi:type="dcterms:W3CDTF">2019-04-23T14:46:10Z</dcterms:modified>
</cp:coreProperties>
</file>