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15640050" cy="2066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212725" indent="24447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425450" indent="4889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639763" indent="73183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852488" indent="9763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6D9EC"/>
    <a:srgbClr val="DDEEFF"/>
    <a:srgbClr val="BDDEFF"/>
    <a:srgbClr val="003D5C"/>
    <a:srgbClr val="00517A"/>
    <a:srgbClr val="002B82"/>
    <a:srgbClr val="D4D8E2"/>
    <a:srgbClr val="DDDDD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7002" autoAdjust="0"/>
  </p:normalViewPr>
  <p:slideViewPr>
    <p:cSldViewPr>
      <p:cViewPr varScale="1">
        <p:scale>
          <a:sx n="35" d="100"/>
          <a:sy n="35" d="100"/>
        </p:scale>
        <p:origin x="618" y="21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77038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59838" y="0"/>
            <a:ext cx="6777037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2A25F-CAAC-4769-B4E8-41ECFA34E6B3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1550988"/>
            <a:ext cx="15500350" cy="7750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63688" y="9818688"/>
            <a:ext cx="12512675" cy="9301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632613"/>
            <a:ext cx="6777038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59838" y="19632613"/>
            <a:ext cx="6777037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5F52-929A-4C99-A796-71207AD8E7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5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24x48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E5F52-929A-4C99-A796-71207AD8E7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7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6817181"/>
            <a:ext cx="37306251" cy="47044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024"/>
            <a:ext cx="3072447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213330" indent="0" algn="ctr">
              <a:buNone/>
              <a:defRPr/>
            </a:lvl2pPr>
            <a:lvl3pPr marL="426659" indent="0" algn="ctr">
              <a:buNone/>
              <a:defRPr/>
            </a:lvl3pPr>
            <a:lvl4pPr marL="639989" indent="0" algn="ctr">
              <a:buNone/>
              <a:defRPr/>
            </a:lvl4pPr>
            <a:lvl5pPr marL="853318" indent="0" algn="ctr">
              <a:buNone/>
              <a:defRPr/>
            </a:lvl5pPr>
            <a:lvl6pPr marL="1066648" indent="0" algn="ctr">
              <a:buNone/>
              <a:defRPr/>
            </a:lvl6pPr>
            <a:lvl7pPr marL="1279977" indent="0" algn="ctr">
              <a:buNone/>
              <a:defRPr/>
            </a:lvl7pPr>
            <a:lvl8pPr marL="1493307" indent="0" algn="ctr">
              <a:buNone/>
              <a:defRPr/>
            </a:lvl8pPr>
            <a:lvl9pPr marL="17066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6776-98FC-41F2-A5FC-C753E80F6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43AC-69E3-47EA-89F0-73C678D88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31" y="879025"/>
            <a:ext cx="9874251" cy="18725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879025"/>
            <a:ext cx="29475112" cy="18725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9CF8-CB03-453F-8CE1-09B950FA6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3FD6-AC62-4F30-A985-405774156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6" y="14102445"/>
            <a:ext cx="37307839" cy="435791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6" y="9301843"/>
            <a:ext cx="37307839" cy="4800600"/>
          </a:xfrm>
        </p:spPr>
        <p:txBody>
          <a:bodyPr anchor="b"/>
          <a:lstStyle>
            <a:lvl1pPr marL="0" indent="0">
              <a:buNone/>
              <a:defRPr sz="900"/>
            </a:lvl1pPr>
            <a:lvl2pPr marL="213330" indent="0">
              <a:buNone/>
              <a:defRPr sz="800"/>
            </a:lvl2pPr>
            <a:lvl3pPr marL="426659" indent="0">
              <a:buNone/>
              <a:defRPr sz="700"/>
            </a:lvl3pPr>
            <a:lvl4pPr marL="639989" indent="0">
              <a:buNone/>
              <a:defRPr sz="700"/>
            </a:lvl4pPr>
            <a:lvl5pPr marL="853318" indent="0">
              <a:buNone/>
              <a:defRPr sz="700"/>
            </a:lvl5pPr>
            <a:lvl6pPr marL="1066648" indent="0">
              <a:buNone/>
              <a:defRPr sz="700"/>
            </a:lvl6pPr>
            <a:lvl7pPr marL="1279977" indent="0">
              <a:buNone/>
              <a:defRPr sz="700"/>
            </a:lvl7pPr>
            <a:lvl8pPr marL="1493307" indent="0">
              <a:buNone/>
              <a:defRPr sz="700"/>
            </a:lvl8pPr>
            <a:lvl9pPr marL="170663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3821-B861-444B-8238-180D92D4D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5" y="5120825"/>
            <a:ext cx="19673888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5120825"/>
            <a:ext cx="19675476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EA9B-F2BC-4268-8FBF-630C0250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3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31" y="879021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9" y="4912181"/>
            <a:ext cx="19392900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9" y="6959602"/>
            <a:ext cx="19392900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3" y="4912181"/>
            <a:ext cx="19400839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3" y="6959602"/>
            <a:ext cx="19400839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3001-4BF2-4B7A-ABE5-8D40D0027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4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0B6A-0F37-4C3D-B6DF-CC0DE2545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7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AD25-107A-4C55-99D5-C982B290A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9" y="873581"/>
            <a:ext cx="14439900" cy="371837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873581"/>
            <a:ext cx="24536400" cy="1872977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9" y="4591957"/>
            <a:ext cx="14439900" cy="15011400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8AFC-E5EF-47E6-B0CC-50D2C3425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0" y="15361560"/>
            <a:ext cx="26335039" cy="181428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0" y="1961245"/>
            <a:ext cx="26335039" cy="13167179"/>
          </a:xfrm>
        </p:spPr>
        <p:txBody>
          <a:bodyPr/>
          <a:lstStyle>
            <a:lvl1pPr marL="0" indent="0">
              <a:buNone/>
              <a:defRPr sz="1500"/>
            </a:lvl1pPr>
            <a:lvl2pPr marL="213330" indent="0">
              <a:buNone/>
              <a:defRPr sz="1300"/>
            </a:lvl2pPr>
            <a:lvl3pPr marL="426659" indent="0">
              <a:buNone/>
              <a:defRPr sz="1100"/>
            </a:lvl3pPr>
            <a:lvl4pPr marL="639989" indent="0">
              <a:buNone/>
              <a:defRPr sz="900"/>
            </a:lvl4pPr>
            <a:lvl5pPr marL="853318" indent="0">
              <a:buNone/>
              <a:defRPr sz="900"/>
            </a:lvl5pPr>
            <a:lvl6pPr marL="1066648" indent="0">
              <a:buNone/>
              <a:defRPr sz="900"/>
            </a:lvl6pPr>
            <a:lvl7pPr marL="1279977" indent="0">
              <a:buNone/>
              <a:defRPr sz="900"/>
            </a:lvl7pPr>
            <a:lvl8pPr marL="1493307" indent="0">
              <a:buNone/>
              <a:defRPr sz="900"/>
            </a:lvl8pPr>
            <a:lvl9pPr marL="1706636" indent="0">
              <a:buNone/>
              <a:defRPr sz="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0" y="17175845"/>
            <a:ext cx="26335039" cy="2575379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A757-FFE0-4B0A-8B7B-AC2CD8FA7C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877888"/>
            <a:ext cx="395017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100" y="5119688"/>
            <a:ext cx="39501763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71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8700" y="19985038"/>
            <a:ext cx="13898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79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latin typeface="Arial" charset="0"/>
              </a:defRPr>
            </a:lvl1pPr>
          </a:lstStyle>
          <a:p>
            <a:pPr>
              <a:defRPr/>
            </a:pPr>
            <a:fld id="{4DB05130-7707-4EF5-9ED5-1ABAAD7CB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5pPr>
      <a:lvl6pPr marL="213330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6pPr>
      <a:lvl7pPr marL="42665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7pPr>
      <a:lvl8pPr marL="63998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8pPr>
      <a:lvl9pPr marL="853318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3200" indent="-547688" algn="l" defTabSz="2193925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38575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4935538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150279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536360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557693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5790267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3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1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64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7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0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636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2895600"/>
          </a:xfrm>
          <a:prstGeom prst="rect">
            <a:avLst/>
          </a:prstGeom>
          <a:solidFill>
            <a:srgbClr val="003366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3999" tIns="31999" rIns="63999" bIns="31999" anchor="ctr"/>
          <a:lstStyle/>
          <a:p>
            <a:pPr algn="ctr" defTabSz="2193925">
              <a:defRPr/>
            </a:pPr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Title of Project</a:t>
            </a:r>
          </a:p>
          <a:p>
            <a:pPr algn="ctr" defTabSz="2193925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Student(s) </a:t>
            </a:r>
            <a:r>
              <a:rPr lang="en-US" sz="3600" dirty="0">
                <a:solidFill>
                  <a:schemeClr val="bg1"/>
                </a:solidFill>
              </a:rPr>
              <a:t>Name </a:t>
            </a:r>
            <a:r>
              <a:rPr lang="en-US" sz="3600" dirty="0" smtClean="0">
                <a:solidFill>
                  <a:schemeClr val="bg1"/>
                </a:solidFill>
              </a:rPr>
              <a:t>Here (alphabetically)</a:t>
            </a:r>
            <a:endParaRPr lang="en-US" sz="3600" dirty="0">
              <a:solidFill>
                <a:schemeClr val="bg1"/>
              </a:solidFill>
            </a:endParaRPr>
          </a:p>
          <a:p>
            <a:pPr algn="ctr" defTabSz="2193925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NSG 412: Professional Leadership </a:t>
            </a:r>
            <a:r>
              <a:rPr lang="en-US" sz="3600" smtClean="0">
                <a:solidFill>
                  <a:schemeClr val="bg1"/>
                </a:solidFill>
              </a:rPr>
              <a:t>Change Project, Date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1658600" y="3808878"/>
            <a:ext cx="107442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Define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3162172" y="3779975"/>
            <a:ext cx="10287000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Measure 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4442400" y="3732677"/>
            <a:ext cx="8915400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Analysis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34213800" y="13218318"/>
            <a:ext cx="9288517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58" name="Rectangle 32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61" name="Rectangle 36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58738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064" name="Rectangle 8"/>
          <p:cNvSpPr>
            <a:spLocks noChangeArrowheads="1"/>
          </p:cNvSpPr>
          <p:nvPr/>
        </p:nvSpPr>
        <p:spPr bwMode="auto">
          <a:xfrm>
            <a:off x="609600" y="3808878"/>
            <a:ext cx="10356850" cy="914400"/>
          </a:xfrm>
          <a:prstGeom prst="roundRect">
            <a:avLst/>
          </a:prstGeom>
          <a:solidFill>
            <a:srgbClr val="003366"/>
          </a:solidFill>
          <a:ln w="76200" cap="rnd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Abstract</a:t>
            </a:r>
            <a:endParaRPr lang="en-US" altLang="en-US" sz="9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Rectangle 9"/>
          <p:cNvSpPr>
            <a:spLocks noChangeArrowheads="1"/>
          </p:cNvSpPr>
          <p:nvPr/>
        </p:nvSpPr>
        <p:spPr bwMode="auto">
          <a:xfrm>
            <a:off x="23241000" y="13256418"/>
            <a:ext cx="102870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Control</a:t>
            </a:r>
            <a:endParaRPr lang="en-US" altLang="en-US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66" name="Text Box 11"/>
          <p:cNvSpPr txBox="1">
            <a:spLocks noChangeArrowheads="1"/>
          </p:cNvSpPr>
          <p:nvPr/>
        </p:nvSpPr>
        <p:spPr bwMode="auto">
          <a:xfrm>
            <a:off x="646386" y="4723278"/>
            <a:ext cx="10320064" cy="615473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7" name="Text Box 11"/>
          <p:cNvSpPr txBox="1">
            <a:spLocks noChangeArrowheads="1"/>
          </p:cNvSpPr>
          <p:nvPr/>
        </p:nvSpPr>
        <p:spPr bwMode="auto">
          <a:xfrm>
            <a:off x="11658600" y="4723278"/>
            <a:ext cx="10744200" cy="667861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8" name="Text Box 11"/>
          <p:cNvSpPr txBox="1">
            <a:spLocks noChangeArrowheads="1"/>
          </p:cNvSpPr>
          <p:nvPr/>
        </p:nvSpPr>
        <p:spPr bwMode="auto">
          <a:xfrm>
            <a:off x="23241000" y="14170818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9" name="Text Box 11"/>
          <p:cNvSpPr txBox="1">
            <a:spLocks noChangeArrowheads="1"/>
          </p:cNvSpPr>
          <p:nvPr/>
        </p:nvSpPr>
        <p:spPr bwMode="auto">
          <a:xfrm>
            <a:off x="34442400" y="4770575"/>
            <a:ext cx="89154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>
                <a:solidFill>
                  <a:schemeClr val="dk1"/>
                </a:solidFill>
                <a:latin typeface="+mn-lt"/>
              </a:defRPr>
            </a:lvl1pPr>
            <a:lvl2pPr marL="742950" indent="-285750" defTabSz="4703763" eaLnBrk="0" hangingPunct="0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en-US" dirty="0"/>
              <a:t>Insert your text here. Remember, you can adjust the font size to fit your text.</a:t>
            </a:r>
          </a:p>
          <a:p>
            <a:endParaRPr lang="en-US" altLang="en-US" dirty="0"/>
          </a:p>
          <a:p>
            <a:r>
              <a:rPr lang="en-US" altLang="en-US" dirty="0"/>
              <a:t>You can also add pictures and graphs and move them to fit your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REMEMBER TO SAVE AS AND RENAME THE FILE SO THAT YOU DON’T SAVE OVER THE TEMPLATE!</a:t>
            </a:r>
          </a:p>
        </p:txBody>
      </p:sp>
      <p:sp>
        <p:nvSpPr>
          <p:cNvPr id="2070" name="Text Box 11"/>
          <p:cNvSpPr txBox="1">
            <a:spLocks noChangeArrowheads="1"/>
          </p:cNvSpPr>
          <p:nvPr/>
        </p:nvSpPr>
        <p:spPr bwMode="auto">
          <a:xfrm>
            <a:off x="23162172" y="4723277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/>
            </a:lvl1pPr>
            <a:lvl2pPr marL="742950" indent="-285750" defTabSz="4703763" eaLnBrk="0" hangingPunct="0"/>
            <a:lvl3pPr marL="1143000" indent="-228600" defTabSz="4703763" eaLnBrk="0" hangingPunct="0"/>
            <a:lvl4pPr marL="1600200" indent="-228600" defTabSz="4703763" eaLnBrk="0" hangingPunct="0"/>
            <a:lvl5pPr marL="2057400" indent="-228600" defTabSz="4703763" eaLnBrk="0" hangingPunct="0"/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Insert your text here. Remember, you can adjust the font size to fit your text.</a:t>
            </a:r>
          </a:p>
          <a:p>
            <a:endParaRPr lang="en-US" altLang="en-US" dirty="0"/>
          </a:p>
          <a:p>
            <a:r>
              <a:rPr lang="en-US" altLang="en-US" dirty="0"/>
              <a:t>You can also add pictures and graphs and move them to fit your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REMEMBER TO SAVE AS AND RENAME THE FILE SO THAT YOU DON’T SAVE OVER THE TEMPLATE!</a:t>
            </a:r>
          </a:p>
        </p:txBody>
      </p:sp>
      <p:sp>
        <p:nvSpPr>
          <p:cNvPr id="2071" name="TextBox 30"/>
          <p:cNvSpPr txBox="1">
            <a:spLocks noChangeArrowheads="1"/>
          </p:cNvSpPr>
          <p:nvPr/>
        </p:nvSpPr>
        <p:spPr bwMode="auto">
          <a:xfrm>
            <a:off x="34205917" y="14208918"/>
            <a:ext cx="9296400" cy="66172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>
                <a:solidFill>
                  <a:schemeClr val="dk1"/>
                </a:solidFill>
                <a:latin typeface="+mn-lt"/>
              </a:defRPr>
            </a:lvl1pPr>
            <a:lvl2pPr marL="742950" indent="-285750" defTabSz="4703763" eaLnBrk="0" hangingPunct="0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en-US" dirty="0"/>
              <a:t>Insert References Here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0" y="2895600"/>
            <a:ext cx="43891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800756"/>
            <a:ext cx="8465548" cy="1049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4967" y="13086409"/>
            <a:ext cx="10364098" cy="1603387"/>
          </a:xfrm>
          <a:prstGeom prst="rect">
            <a:avLst/>
          </a:prstGeom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1925749" y="14156963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13563600"/>
            <a:ext cx="9982200" cy="4047262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C00000"/>
                </a:solidFill>
              </a:rPr>
              <a:t>Tips</a:t>
            </a:r>
            <a:endParaRPr lang="en-US" altLang="en-US" sz="4000" b="1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 smtClean="0">
                <a:solidFill>
                  <a:srgbClr val="C00000"/>
                </a:solidFill>
              </a:rPr>
              <a:t>Superscript your references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C00000"/>
                </a:solidFill>
              </a:rPr>
              <a:t>Y</a:t>
            </a:r>
            <a:r>
              <a:rPr lang="en-US" altLang="en-US" sz="4000" dirty="0" smtClean="0">
                <a:solidFill>
                  <a:srgbClr val="C00000"/>
                </a:solidFill>
              </a:rPr>
              <a:t>our footnotes should correspond with your references (i.e. footnote 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  <a:r>
              <a:rPr lang="en-US" altLang="en-US" sz="4000" dirty="0" smtClean="0">
                <a:solidFill>
                  <a:srgbClr val="C00000"/>
                </a:solidFill>
              </a:rPr>
              <a:t> is number 1 under references)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350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42 by 48</dc:title>
  <dc:creator>Cindy Kranz</dc:creator>
  <cp:lastModifiedBy>Berry, Lisa</cp:lastModifiedBy>
  <cp:revision>91</cp:revision>
  <dcterms:created xsi:type="dcterms:W3CDTF">2004-07-27T19:46:06Z</dcterms:created>
  <dcterms:modified xsi:type="dcterms:W3CDTF">2018-04-10T20:49:29Z</dcterms:modified>
</cp:coreProperties>
</file>