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43891200" cy="21945600"/>
  <p:notesSz cx="15640050" cy="2066925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1pPr>
    <a:lvl2pPr marL="212725" indent="244475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425450" indent="48895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3pPr>
    <a:lvl4pPr marL="639763" indent="731838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4pPr>
    <a:lvl5pPr marL="852488" indent="976313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912">
          <p15:clr>
            <a:srgbClr val="A4A3A4"/>
          </p15:clr>
        </p15:guide>
        <p15:guide id="2" pos="138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  <a:srgbClr val="C6D9EC"/>
    <a:srgbClr val="DDEEFF"/>
    <a:srgbClr val="BDDEFF"/>
    <a:srgbClr val="003D5C"/>
    <a:srgbClr val="00517A"/>
    <a:srgbClr val="002B82"/>
    <a:srgbClr val="D4D8E2"/>
    <a:srgbClr val="DDDDDD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 autoAdjust="0"/>
    <p:restoredTop sz="97002" autoAdjust="0"/>
  </p:normalViewPr>
  <p:slideViewPr>
    <p:cSldViewPr>
      <p:cViewPr varScale="1">
        <p:scale>
          <a:sx n="35" d="100"/>
          <a:sy n="35" d="100"/>
        </p:scale>
        <p:origin x="618" y="210"/>
      </p:cViewPr>
      <p:guideLst>
        <p:guide orient="horz" pos="6912"/>
        <p:guide pos="138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777038" cy="10334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8859838" y="0"/>
            <a:ext cx="6777037" cy="10334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62A25F-CAAC-4769-B4E8-41ECFA34E6B3}" type="datetimeFigureOut">
              <a:rPr lang="en-US" smtClean="0"/>
              <a:t>4/10/2018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9850" y="1550988"/>
            <a:ext cx="15500350" cy="77501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563688" y="9818688"/>
            <a:ext cx="12512675" cy="930116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9632613"/>
            <a:ext cx="6777038" cy="10334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8859838" y="19632613"/>
            <a:ext cx="6777037" cy="10334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3E5F52-929A-4C99-A796-71207AD8E78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5655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24x48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3E5F52-929A-4C99-A796-71207AD8E788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16774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2481" y="6817181"/>
            <a:ext cx="37306251" cy="470444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365" y="12436024"/>
            <a:ext cx="30724476" cy="5607957"/>
          </a:xfrm>
        </p:spPr>
        <p:txBody>
          <a:bodyPr/>
          <a:lstStyle>
            <a:lvl1pPr marL="0" indent="0" algn="ctr">
              <a:buNone/>
              <a:defRPr/>
            </a:lvl1pPr>
            <a:lvl2pPr marL="213330" indent="0" algn="ctr">
              <a:buNone/>
              <a:defRPr/>
            </a:lvl2pPr>
            <a:lvl3pPr marL="426659" indent="0" algn="ctr">
              <a:buNone/>
              <a:defRPr/>
            </a:lvl3pPr>
            <a:lvl4pPr marL="639989" indent="0" algn="ctr">
              <a:buNone/>
              <a:defRPr/>
            </a:lvl4pPr>
            <a:lvl5pPr marL="853318" indent="0" algn="ctr">
              <a:buNone/>
              <a:defRPr/>
            </a:lvl5pPr>
            <a:lvl6pPr marL="1066648" indent="0" algn="ctr">
              <a:buNone/>
              <a:defRPr/>
            </a:lvl6pPr>
            <a:lvl7pPr marL="1279977" indent="0" algn="ctr">
              <a:buNone/>
              <a:defRPr/>
            </a:lvl7pPr>
            <a:lvl8pPr marL="1493307" indent="0" algn="ctr">
              <a:buNone/>
              <a:defRPr/>
            </a:lvl8pPr>
            <a:lvl9pPr marL="1706636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916776-98FC-41F2-A5FC-C753E80F680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3625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4343AC-69E3-47EA-89F0-73C678D886A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4837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823031" y="879025"/>
            <a:ext cx="9874251" cy="1872524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5515" y="879025"/>
            <a:ext cx="29475112" cy="1872524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5C9CF8-CB03-453F-8CE1-09B950FA6C1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002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A43FD6-AC62-4F30-A985-40577415639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56941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6" y="14102445"/>
            <a:ext cx="37307839" cy="4357915"/>
          </a:xfrm>
        </p:spPr>
        <p:txBody>
          <a:bodyPr anchor="t"/>
          <a:lstStyle>
            <a:lvl1pPr algn="l">
              <a:defRPr sz="19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6" y="9301843"/>
            <a:ext cx="37307839" cy="4800600"/>
          </a:xfrm>
        </p:spPr>
        <p:txBody>
          <a:bodyPr anchor="b"/>
          <a:lstStyle>
            <a:lvl1pPr marL="0" indent="0">
              <a:buNone/>
              <a:defRPr sz="900"/>
            </a:lvl1pPr>
            <a:lvl2pPr marL="213330" indent="0">
              <a:buNone/>
              <a:defRPr sz="800"/>
            </a:lvl2pPr>
            <a:lvl3pPr marL="426659" indent="0">
              <a:buNone/>
              <a:defRPr sz="700"/>
            </a:lvl3pPr>
            <a:lvl4pPr marL="639989" indent="0">
              <a:buNone/>
              <a:defRPr sz="700"/>
            </a:lvl4pPr>
            <a:lvl5pPr marL="853318" indent="0">
              <a:buNone/>
              <a:defRPr sz="700"/>
            </a:lvl5pPr>
            <a:lvl6pPr marL="1066648" indent="0">
              <a:buNone/>
              <a:defRPr sz="700"/>
            </a:lvl6pPr>
            <a:lvl7pPr marL="1279977" indent="0">
              <a:buNone/>
              <a:defRPr sz="700"/>
            </a:lvl7pPr>
            <a:lvl8pPr marL="1493307" indent="0">
              <a:buNone/>
              <a:defRPr sz="700"/>
            </a:lvl8pPr>
            <a:lvl9pPr marL="1706636" indent="0">
              <a:buNone/>
              <a:defRPr sz="7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EE3821-B861-444B-8238-180D92D4D11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495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95515" y="5120825"/>
            <a:ext cx="19673888" cy="14483443"/>
          </a:xfrm>
        </p:spPr>
        <p:txBody>
          <a:bodyPr/>
          <a:lstStyle>
            <a:lvl1pPr>
              <a:defRPr sz="1300"/>
            </a:lvl1pPr>
            <a:lvl2pPr>
              <a:defRPr sz="11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021801" y="5120825"/>
            <a:ext cx="19675476" cy="14483443"/>
          </a:xfrm>
        </p:spPr>
        <p:txBody>
          <a:bodyPr/>
          <a:lstStyle>
            <a:lvl1pPr>
              <a:defRPr sz="1300"/>
            </a:lvl1pPr>
            <a:lvl2pPr>
              <a:defRPr sz="11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CFEA9B-F2BC-4268-8FBF-630C0250F57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5835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31" y="879021"/>
            <a:ext cx="39503351" cy="3657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3929" y="4912181"/>
            <a:ext cx="19392900" cy="2047421"/>
          </a:xfrm>
        </p:spPr>
        <p:txBody>
          <a:bodyPr anchor="b"/>
          <a:lstStyle>
            <a:lvl1pPr marL="0" indent="0">
              <a:buNone/>
              <a:defRPr sz="1100" b="1"/>
            </a:lvl1pPr>
            <a:lvl2pPr marL="213330" indent="0">
              <a:buNone/>
              <a:defRPr sz="900" b="1"/>
            </a:lvl2pPr>
            <a:lvl3pPr marL="426659" indent="0">
              <a:buNone/>
              <a:defRPr sz="800" b="1"/>
            </a:lvl3pPr>
            <a:lvl4pPr marL="639989" indent="0">
              <a:buNone/>
              <a:defRPr sz="700" b="1"/>
            </a:lvl4pPr>
            <a:lvl5pPr marL="853318" indent="0">
              <a:buNone/>
              <a:defRPr sz="700" b="1"/>
            </a:lvl5pPr>
            <a:lvl6pPr marL="1066648" indent="0">
              <a:buNone/>
              <a:defRPr sz="700" b="1"/>
            </a:lvl6pPr>
            <a:lvl7pPr marL="1279977" indent="0">
              <a:buNone/>
              <a:defRPr sz="700" b="1"/>
            </a:lvl7pPr>
            <a:lvl8pPr marL="1493307" indent="0">
              <a:buNone/>
              <a:defRPr sz="700" b="1"/>
            </a:lvl8pPr>
            <a:lvl9pPr marL="1706636" indent="0">
              <a:buNone/>
              <a:defRPr sz="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3929" y="6959602"/>
            <a:ext cx="19392900" cy="12643757"/>
          </a:xfrm>
        </p:spPr>
        <p:txBody>
          <a:bodyPr/>
          <a:lstStyle>
            <a:lvl1pPr>
              <a:defRPr sz="1100"/>
            </a:lvl1pPr>
            <a:lvl2pPr>
              <a:defRPr sz="900"/>
            </a:lvl2pPr>
            <a:lvl3pPr>
              <a:defRPr sz="800"/>
            </a:lvl3pPr>
            <a:lvl4pPr>
              <a:defRPr sz="700"/>
            </a:lvl4pPr>
            <a:lvl5pPr>
              <a:defRPr sz="700"/>
            </a:lvl5pPr>
            <a:lvl6pPr>
              <a:defRPr sz="700"/>
            </a:lvl6pPr>
            <a:lvl7pPr>
              <a:defRPr sz="700"/>
            </a:lvl7pPr>
            <a:lvl8pPr>
              <a:defRPr sz="700"/>
            </a:lvl8pPr>
            <a:lvl9pPr>
              <a:defRPr sz="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443" y="4912181"/>
            <a:ext cx="19400839" cy="2047421"/>
          </a:xfrm>
        </p:spPr>
        <p:txBody>
          <a:bodyPr anchor="b"/>
          <a:lstStyle>
            <a:lvl1pPr marL="0" indent="0">
              <a:buNone/>
              <a:defRPr sz="1100" b="1"/>
            </a:lvl1pPr>
            <a:lvl2pPr marL="213330" indent="0">
              <a:buNone/>
              <a:defRPr sz="900" b="1"/>
            </a:lvl2pPr>
            <a:lvl3pPr marL="426659" indent="0">
              <a:buNone/>
              <a:defRPr sz="800" b="1"/>
            </a:lvl3pPr>
            <a:lvl4pPr marL="639989" indent="0">
              <a:buNone/>
              <a:defRPr sz="700" b="1"/>
            </a:lvl4pPr>
            <a:lvl5pPr marL="853318" indent="0">
              <a:buNone/>
              <a:defRPr sz="700" b="1"/>
            </a:lvl5pPr>
            <a:lvl6pPr marL="1066648" indent="0">
              <a:buNone/>
              <a:defRPr sz="700" b="1"/>
            </a:lvl6pPr>
            <a:lvl7pPr marL="1279977" indent="0">
              <a:buNone/>
              <a:defRPr sz="700" b="1"/>
            </a:lvl7pPr>
            <a:lvl8pPr marL="1493307" indent="0">
              <a:buNone/>
              <a:defRPr sz="700" b="1"/>
            </a:lvl8pPr>
            <a:lvl9pPr marL="1706636" indent="0">
              <a:buNone/>
              <a:defRPr sz="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443" y="6959602"/>
            <a:ext cx="19400839" cy="12643757"/>
          </a:xfrm>
        </p:spPr>
        <p:txBody>
          <a:bodyPr/>
          <a:lstStyle>
            <a:lvl1pPr>
              <a:defRPr sz="1100"/>
            </a:lvl1pPr>
            <a:lvl2pPr>
              <a:defRPr sz="900"/>
            </a:lvl2pPr>
            <a:lvl3pPr>
              <a:defRPr sz="800"/>
            </a:lvl3pPr>
            <a:lvl4pPr>
              <a:defRPr sz="700"/>
            </a:lvl4pPr>
            <a:lvl5pPr>
              <a:defRPr sz="700"/>
            </a:lvl5pPr>
            <a:lvl6pPr>
              <a:defRPr sz="700"/>
            </a:lvl6pPr>
            <a:lvl7pPr>
              <a:defRPr sz="700"/>
            </a:lvl7pPr>
            <a:lvl8pPr>
              <a:defRPr sz="700"/>
            </a:lvl8pPr>
            <a:lvl9pPr>
              <a:defRPr sz="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BF3001-4BF2-4B7A-ABE5-8D40D0027DD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06473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00B6A-0F37-4C3D-B6DF-CC0DE254528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0074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2DAD25-107A-4C55-99D5-C982B290AFC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098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9" y="873581"/>
            <a:ext cx="14439900" cy="3718379"/>
          </a:xfrm>
        </p:spPr>
        <p:txBody>
          <a:bodyPr anchor="b"/>
          <a:lstStyle>
            <a:lvl1pPr algn="l">
              <a:defRPr sz="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876" y="873581"/>
            <a:ext cx="24536400" cy="18729779"/>
          </a:xfrm>
        </p:spPr>
        <p:txBody>
          <a:bodyPr/>
          <a:lstStyle>
            <a:lvl1pPr>
              <a:defRPr sz="1500"/>
            </a:lvl1pPr>
            <a:lvl2pPr>
              <a:defRPr sz="1300"/>
            </a:lvl2pPr>
            <a:lvl3pPr>
              <a:defRPr sz="11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3929" y="4591957"/>
            <a:ext cx="14439900" cy="15011400"/>
          </a:xfrm>
        </p:spPr>
        <p:txBody>
          <a:bodyPr/>
          <a:lstStyle>
            <a:lvl1pPr marL="0" indent="0">
              <a:buNone/>
              <a:defRPr sz="700"/>
            </a:lvl1pPr>
            <a:lvl2pPr marL="213330" indent="0">
              <a:buNone/>
              <a:defRPr sz="600"/>
            </a:lvl2pPr>
            <a:lvl3pPr marL="426659" indent="0">
              <a:buNone/>
              <a:defRPr sz="500"/>
            </a:lvl3pPr>
            <a:lvl4pPr marL="639989" indent="0">
              <a:buNone/>
              <a:defRPr sz="400"/>
            </a:lvl4pPr>
            <a:lvl5pPr marL="853318" indent="0">
              <a:buNone/>
              <a:defRPr sz="400"/>
            </a:lvl5pPr>
            <a:lvl6pPr marL="1066648" indent="0">
              <a:buNone/>
              <a:defRPr sz="400"/>
            </a:lvl6pPr>
            <a:lvl7pPr marL="1279977" indent="0">
              <a:buNone/>
              <a:defRPr sz="400"/>
            </a:lvl7pPr>
            <a:lvl8pPr marL="1493307" indent="0">
              <a:buNone/>
              <a:defRPr sz="400"/>
            </a:lvl8pPr>
            <a:lvl9pPr marL="1706636" indent="0">
              <a:buNone/>
              <a:defRPr sz="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5E8AFC-E5EF-47E6-B0CC-50D2C342534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0173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670" y="15361560"/>
            <a:ext cx="26335039" cy="1814285"/>
          </a:xfrm>
        </p:spPr>
        <p:txBody>
          <a:bodyPr anchor="b"/>
          <a:lstStyle>
            <a:lvl1pPr algn="l">
              <a:defRPr sz="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670" y="1961245"/>
            <a:ext cx="26335039" cy="13167179"/>
          </a:xfrm>
        </p:spPr>
        <p:txBody>
          <a:bodyPr/>
          <a:lstStyle>
            <a:lvl1pPr marL="0" indent="0">
              <a:buNone/>
              <a:defRPr sz="1500"/>
            </a:lvl1pPr>
            <a:lvl2pPr marL="213330" indent="0">
              <a:buNone/>
              <a:defRPr sz="1300"/>
            </a:lvl2pPr>
            <a:lvl3pPr marL="426659" indent="0">
              <a:buNone/>
              <a:defRPr sz="1100"/>
            </a:lvl3pPr>
            <a:lvl4pPr marL="639989" indent="0">
              <a:buNone/>
              <a:defRPr sz="900"/>
            </a:lvl4pPr>
            <a:lvl5pPr marL="853318" indent="0">
              <a:buNone/>
              <a:defRPr sz="900"/>
            </a:lvl5pPr>
            <a:lvl6pPr marL="1066648" indent="0">
              <a:buNone/>
              <a:defRPr sz="900"/>
            </a:lvl6pPr>
            <a:lvl7pPr marL="1279977" indent="0">
              <a:buNone/>
              <a:defRPr sz="900"/>
            </a:lvl7pPr>
            <a:lvl8pPr marL="1493307" indent="0">
              <a:buNone/>
              <a:defRPr sz="900"/>
            </a:lvl8pPr>
            <a:lvl9pPr marL="1706636" indent="0">
              <a:buNone/>
              <a:defRPr sz="9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670" y="17175845"/>
            <a:ext cx="26335039" cy="2575379"/>
          </a:xfrm>
        </p:spPr>
        <p:txBody>
          <a:bodyPr/>
          <a:lstStyle>
            <a:lvl1pPr marL="0" indent="0">
              <a:buNone/>
              <a:defRPr sz="700"/>
            </a:lvl1pPr>
            <a:lvl2pPr marL="213330" indent="0">
              <a:buNone/>
              <a:defRPr sz="600"/>
            </a:lvl2pPr>
            <a:lvl3pPr marL="426659" indent="0">
              <a:buNone/>
              <a:defRPr sz="500"/>
            </a:lvl3pPr>
            <a:lvl4pPr marL="639989" indent="0">
              <a:buNone/>
              <a:defRPr sz="400"/>
            </a:lvl4pPr>
            <a:lvl5pPr marL="853318" indent="0">
              <a:buNone/>
              <a:defRPr sz="400"/>
            </a:lvl5pPr>
            <a:lvl6pPr marL="1066648" indent="0">
              <a:buNone/>
              <a:defRPr sz="400"/>
            </a:lvl6pPr>
            <a:lvl7pPr marL="1279977" indent="0">
              <a:buNone/>
              <a:defRPr sz="400"/>
            </a:lvl7pPr>
            <a:lvl8pPr marL="1493307" indent="0">
              <a:buNone/>
              <a:defRPr sz="400"/>
            </a:lvl8pPr>
            <a:lvl9pPr marL="1706636" indent="0">
              <a:buNone/>
              <a:defRPr sz="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0A757-FFE0-4B0A-8B7B-AC2CD8FA7C5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6749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197100" y="877888"/>
            <a:ext cx="39501763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19420" tIns="109710" rIns="219420" bIns="10971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97100" y="5119688"/>
            <a:ext cx="39501763" cy="1448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19420" tIns="109710" rIns="219420" bIns="10971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197100" y="19985038"/>
            <a:ext cx="10240963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19420" tIns="109710" rIns="219420" bIns="109710" numCol="1" anchor="t" anchorCtr="0" compatLnSpc="1">
            <a:prstTxWarp prst="textNoShape">
              <a:avLst/>
            </a:prstTxWarp>
          </a:bodyPr>
          <a:lstStyle>
            <a:lvl1pPr>
              <a:defRPr sz="34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4998700" y="19985038"/>
            <a:ext cx="13898563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19420" tIns="109710" rIns="219420" bIns="109710" numCol="1" anchor="t" anchorCtr="0" compatLnSpc="1">
            <a:prstTxWarp prst="textNoShape">
              <a:avLst/>
            </a:prstTxWarp>
          </a:bodyPr>
          <a:lstStyle>
            <a:lvl1pPr algn="ctr">
              <a:defRPr sz="34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1457900" y="19985038"/>
            <a:ext cx="10240963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19420" tIns="109710" rIns="219420" bIns="109710" numCol="1" anchor="t" anchorCtr="0" compatLnSpc="1">
            <a:prstTxWarp prst="textNoShape">
              <a:avLst/>
            </a:prstTxWarp>
          </a:bodyPr>
          <a:lstStyle>
            <a:lvl1pPr algn="r">
              <a:defRPr sz="3400">
                <a:latin typeface="Arial" charset="0"/>
              </a:defRPr>
            </a:lvl1pPr>
          </a:lstStyle>
          <a:p>
            <a:pPr>
              <a:defRPr/>
            </a:pPr>
            <a:fld id="{4DB05130-7707-4EF5-9ED5-1ABAAD7CB80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193925" rtl="0" eaLnBrk="0" fontAlgn="base" hangingPunct="0">
        <a:spcBef>
          <a:spcPct val="0"/>
        </a:spcBef>
        <a:spcAft>
          <a:spcPct val="0"/>
        </a:spcAft>
        <a:defRPr sz="10600">
          <a:solidFill>
            <a:schemeClr val="tx2"/>
          </a:solidFill>
          <a:latin typeface="+mj-lt"/>
          <a:ea typeface="+mj-ea"/>
          <a:cs typeface="+mj-cs"/>
        </a:defRPr>
      </a:lvl1pPr>
      <a:lvl2pPr algn="ctr" defTabSz="2193925" rtl="0" eaLnBrk="0" fontAlgn="base" hangingPunct="0">
        <a:spcBef>
          <a:spcPct val="0"/>
        </a:spcBef>
        <a:spcAft>
          <a:spcPct val="0"/>
        </a:spcAft>
        <a:defRPr sz="10600">
          <a:solidFill>
            <a:schemeClr val="tx2"/>
          </a:solidFill>
          <a:latin typeface="Arial" charset="0"/>
        </a:defRPr>
      </a:lvl2pPr>
      <a:lvl3pPr algn="ctr" defTabSz="2193925" rtl="0" eaLnBrk="0" fontAlgn="base" hangingPunct="0">
        <a:spcBef>
          <a:spcPct val="0"/>
        </a:spcBef>
        <a:spcAft>
          <a:spcPct val="0"/>
        </a:spcAft>
        <a:defRPr sz="10600">
          <a:solidFill>
            <a:schemeClr val="tx2"/>
          </a:solidFill>
          <a:latin typeface="Arial" charset="0"/>
        </a:defRPr>
      </a:lvl3pPr>
      <a:lvl4pPr algn="ctr" defTabSz="2193925" rtl="0" eaLnBrk="0" fontAlgn="base" hangingPunct="0">
        <a:spcBef>
          <a:spcPct val="0"/>
        </a:spcBef>
        <a:spcAft>
          <a:spcPct val="0"/>
        </a:spcAft>
        <a:defRPr sz="10600">
          <a:solidFill>
            <a:schemeClr val="tx2"/>
          </a:solidFill>
          <a:latin typeface="Arial" charset="0"/>
        </a:defRPr>
      </a:lvl4pPr>
      <a:lvl5pPr algn="ctr" defTabSz="2193925" rtl="0" eaLnBrk="0" fontAlgn="base" hangingPunct="0">
        <a:spcBef>
          <a:spcPct val="0"/>
        </a:spcBef>
        <a:spcAft>
          <a:spcPct val="0"/>
        </a:spcAft>
        <a:defRPr sz="10600">
          <a:solidFill>
            <a:schemeClr val="tx2"/>
          </a:solidFill>
          <a:latin typeface="Arial" charset="0"/>
        </a:defRPr>
      </a:lvl5pPr>
      <a:lvl6pPr marL="213330" algn="ctr" defTabSz="2194776" rtl="0" fontAlgn="base">
        <a:spcBef>
          <a:spcPct val="0"/>
        </a:spcBef>
        <a:spcAft>
          <a:spcPct val="0"/>
        </a:spcAft>
        <a:defRPr sz="10600">
          <a:solidFill>
            <a:schemeClr val="tx2"/>
          </a:solidFill>
          <a:latin typeface="Arial" charset="0"/>
        </a:defRPr>
      </a:lvl6pPr>
      <a:lvl7pPr marL="426659" algn="ctr" defTabSz="2194776" rtl="0" fontAlgn="base">
        <a:spcBef>
          <a:spcPct val="0"/>
        </a:spcBef>
        <a:spcAft>
          <a:spcPct val="0"/>
        </a:spcAft>
        <a:defRPr sz="10600">
          <a:solidFill>
            <a:schemeClr val="tx2"/>
          </a:solidFill>
          <a:latin typeface="Arial" charset="0"/>
        </a:defRPr>
      </a:lvl7pPr>
      <a:lvl8pPr marL="639989" algn="ctr" defTabSz="2194776" rtl="0" fontAlgn="base">
        <a:spcBef>
          <a:spcPct val="0"/>
        </a:spcBef>
        <a:spcAft>
          <a:spcPct val="0"/>
        </a:spcAft>
        <a:defRPr sz="10600">
          <a:solidFill>
            <a:schemeClr val="tx2"/>
          </a:solidFill>
          <a:latin typeface="Arial" charset="0"/>
        </a:defRPr>
      </a:lvl8pPr>
      <a:lvl9pPr marL="853318" algn="ctr" defTabSz="2194776" rtl="0" fontAlgn="base">
        <a:spcBef>
          <a:spcPct val="0"/>
        </a:spcBef>
        <a:spcAft>
          <a:spcPct val="0"/>
        </a:spcAft>
        <a:defRPr sz="10600">
          <a:solidFill>
            <a:schemeClr val="tx2"/>
          </a:solidFill>
          <a:latin typeface="Arial" charset="0"/>
        </a:defRPr>
      </a:lvl9pPr>
    </p:titleStyle>
    <p:bodyStyle>
      <a:lvl1pPr marL="822325" indent="-822325" algn="l" defTabSz="2193925" rtl="0" eaLnBrk="0" fontAlgn="base" hangingPunct="0">
        <a:spcBef>
          <a:spcPct val="20000"/>
        </a:spcBef>
        <a:spcAft>
          <a:spcPct val="0"/>
        </a:spcAft>
        <a:buChar char="•"/>
        <a:defRPr sz="7700">
          <a:solidFill>
            <a:schemeClr val="tx1"/>
          </a:solidFill>
          <a:latin typeface="+mn-lt"/>
          <a:ea typeface="+mn-ea"/>
          <a:cs typeface="+mn-cs"/>
        </a:defRPr>
      </a:lvl1pPr>
      <a:lvl2pPr marL="1782763" indent="-685800" algn="l" defTabSz="2193925" rtl="0" eaLnBrk="0" fontAlgn="base" hangingPunct="0">
        <a:spcBef>
          <a:spcPct val="20000"/>
        </a:spcBef>
        <a:spcAft>
          <a:spcPct val="0"/>
        </a:spcAft>
        <a:buChar char="–"/>
        <a:defRPr sz="6700">
          <a:solidFill>
            <a:schemeClr val="tx1"/>
          </a:solidFill>
          <a:latin typeface="+mn-lt"/>
        </a:defRPr>
      </a:lvl2pPr>
      <a:lvl3pPr marL="2743200" indent="-547688" algn="l" defTabSz="2193925" rtl="0" eaLnBrk="0" fontAlgn="base" hangingPunct="0">
        <a:spcBef>
          <a:spcPct val="20000"/>
        </a:spcBef>
        <a:spcAft>
          <a:spcPct val="0"/>
        </a:spcAft>
        <a:buChar char="•"/>
        <a:defRPr sz="5700">
          <a:solidFill>
            <a:schemeClr val="tx1"/>
          </a:solidFill>
          <a:latin typeface="+mn-lt"/>
        </a:defRPr>
      </a:lvl3pPr>
      <a:lvl4pPr marL="3838575" indent="-547688" algn="l" defTabSz="2193925" rtl="0" eaLnBrk="0" fontAlgn="base" hangingPunct="0">
        <a:spcBef>
          <a:spcPct val="20000"/>
        </a:spcBef>
        <a:spcAft>
          <a:spcPct val="0"/>
        </a:spcAft>
        <a:buChar char="–"/>
        <a:defRPr sz="4900">
          <a:solidFill>
            <a:schemeClr val="tx1"/>
          </a:solidFill>
          <a:latin typeface="+mn-lt"/>
        </a:defRPr>
      </a:lvl4pPr>
      <a:lvl5pPr marL="4935538" indent="-547688" algn="l" defTabSz="2193925" rtl="0" eaLnBrk="0" fontAlgn="base" hangingPunct="0">
        <a:spcBef>
          <a:spcPct val="20000"/>
        </a:spcBef>
        <a:spcAft>
          <a:spcPct val="0"/>
        </a:spcAft>
        <a:buChar char="»"/>
        <a:defRPr sz="4900">
          <a:solidFill>
            <a:schemeClr val="tx1"/>
          </a:solidFill>
          <a:latin typeface="+mn-lt"/>
        </a:defRPr>
      </a:lvl5pPr>
      <a:lvl6pPr marL="5150279" indent="-548138" algn="l" defTabSz="2194776" rtl="0" fontAlgn="base">
        <a:spcBef>
          <a:spcPct val="20000"/>
        </a:spcBef>
        <a:spcAft>
          <a:spcPct val="0"/>
        </a:spcAft>
        <a:buChar char="»"/>
        <a:defRPr sz="4900">
          <a:solidFill>
            <a:schemeClr val="tx1"/>
          </a:solidFill>
          <a:latin typeface="+mn-lt"/>
        </a:defRPr>
      </a:lvl6pPr>
      <a:lvl7pPr marL="5363608" indent="-548138" algn="l" defTabSz="2194776" rtl="0" fontAlgn="base">
        <a:spcBef>
          <a:spcPct val="20000"/>
        </a:spcBef>
        <a:spcAft>
          <a:spcPct val="0"/>
        </a:spcAft>
        <a:buChar char="»"/>
        <a:defRPr sz="4900">
          <a:solidFill>
            <a:schemeClr val="tx1"/>
          </a:solidFill>
          <a:latin typeface="+mn-lt"/>
        </a:defRPr>
      </a:lvl7pPr>
      <a:lvl8pPr marL="5576938" indent="-548138" algn="l" defTabSz="2194776" rtl="0" fontAlgn="base">
        <a:spcBef>
          <a:spcPct val="20000"/>
        </a:spcBef>
        <a:spcAft>
          <a:spcPct val="0"/>
        </a:spcAft>
        <a:buChar char="»"/>
        <a:defRPr sz="4900">
          <a:solidFill>
            <a:schemeClr val="tx1"/>
          </a:solidFill>
          <a:latin typeface="+mn-lt"/>
        </a:defRPr>
      </a:lvl8pPr>
      <a:lvl9pPr marL="5790267" indent="-548138" algn="l" defTabSz="2194776" rtl="0" fontAlgn="base">
        <a:spcBef>
          <a:spcPct val="20000"/>
        </a:spcBef>
        <a:spcAft>
          <a:spcPct val="0"/>
        </a:spcAft>
        <a:buChar char="»"/>
        <a:defRPr sz="49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426659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1pPr>
      <a:lvl2pPr marL="213330" algn="l" defTabSz="426659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2pPr>
      <a:lvl3pPr marL="426659" algn="l" defTabSz="426659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3pPr>
      <a:lvl4pPr marL="639989" algn="l" defTabSz="426659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4pPr>
      <a:lvl5pPr marL="853318" algn="l" defTabSz="426659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5pPr>
      <a:lvl6pPr marL="1066648" algn="l" defTabSz="426659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6pPr>
      <a:lvl7pPr marL="1279977" algn="l" defTabSz="426659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7pPr>
      <a:lvl8pPr marL="1493307" algn="l" defTabSz="426659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8pPr>
      <a:lvl9pPr marL="1706636" algn="l" defTabSz="426659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6D9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6"/>
          <p:cNvSpPr>
            <a:spLocks noChangeArrowheads="1"/>
          </p:cNvSpPr>
          <p:nvPr/>
        </p:nvSpPr>
        <p:spPr bwMode="auto">
          <a:xfrm>
            <a:off x="0" y="0"/>
            <a:ext cx="43891200" cy="2895600"/>
          </a:xfrm>
          <a:prstGeom prst="rect">
            <a:avLst/>
          </a:prstGeom>
          <a:solidFill>
            <a:srgbClr val="003366"/>
          </a:solidFill>
          <a:ln>
            <a:noFill/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63999" tIns="31999" rIns="63999" bIns="31999" anchor="ctr"/>
          <a:lstStyle/>
          <a:p>
            <a:pPr algn="ctr" defTabSz="2193925">
              <a:defRPr/>
            </a:pPr>
            <a:r>
              <a:rPr lang="en-US" sz="9600" b="1" dirty="0">
                <a:solidFill>
                  <a:schemeClr val="bg1"/>
                </a:solidFill>
                <a:latin typeface="Arial Black" panose="020B0A04020102020204" pitchFamily="34" charset="0"/>
              </a:rPr>
              <a:t>Title of Project</a:t>
            </a:r>
          </a:p>
          <a:p>
            <a:pPr algn="ctr" defTabSz="2193925">
              <a:defRPr/>
            </a:pPr>
            <a:r>
              <a:rPr lang="en-US" sz="3600" dirty="0">
                <a:solidFill>
                  <a:schemeClr val="bg1"/>
                </a:solidFill>
              </a:rPr>
              <a:t>Student Name </a:t>
            </a:r>
            <a:r>
              <a:rPr lang="en-US" sz="3600" dirty="0" smtClean="0">
                <a:solidFill>
                  <a:schemeClr val="bg1"/>
                </a:solidFill>
              </a:rPr>
              <a:t>Here (Alphabetically) </a:t>
            </a:r>
            <a:endParaRPr lang="en-US" sz="3600" dirty="0">
              <a:solidFill>
                <a:schemeClr val="bg1"/>
              </a:solidFill>
            </a:endParaRPr>
          </a:p>
          <a:p>
            <a:pPr algn="ctr" defTabSz="2193925">
              <a:defRPr/>
            </a:pPr>
            <a:r>
              <a:rPr lang="en-US" sz="3600" dirty="0" smtClean="0">
                <a:solidFill>
                  <a:schemeClr val="bg1"/>
                </a:solidFill>
              </a:rPr>
              <a:t>NSG 410:  Evidence Directed </a:t>
            </a:r>
            <a:r>
              <a:rPr lang="en-US" sz="3600" smtClean="0">
                <a:solidFill>
                  <a:schemeClr val="bg1"/>
                </a:solidFill>
              </a:rPr>
              <a:t>Nursing Practice, Date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2053" name="Rectangle 7"/>
          <p:cNvSpPr>
            <a:spLocks noChangeArrowheads="1"/>
          </p:cNvSpPr>
          <p:nvPr/>
        </p:nvSpPr>
        <p:spPr bwMode="auto">
          <a:xfrm>
            <a:off x="11353800" y="3808878"/>
            <a:ext cx="10744200" cy="914400"/>
          </a:xfrm>
          <a:prstGeom prst="roundRect">
            <a:avLst/>
          </a:prstGeom>
          <a:solidFill>
            <a:srgbClr val="003366"/>
          </a:solidFill>
          <a:ln w="76200">
            <a:solidFill>
              <a:schemeClr val="tx1"/>
            </a:solidFill>
          </a:ln>
        </p:spPr>
        <p:txBody>
          <a:bodyPr wrap="none" lIns="63999" tIns="31999" rIns="63999" bIns="31999" anchor="ctr"/>
          <a:lstStyle>
            <a:lvl1pPr defTabSz="2193925"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2193925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2193925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2193925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2193925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4000" dirty="0">
                <a:solidFill>
                  <a:schemeClr val="bg1"/>
                </a:solidFill>
              </a:rPr>
              <a:t> </a:t>
            </a:r>
            <a:r>
              <a:rPr lang="en-US" altLang="en-US" sz="6000" b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Key Findings</a:t>
            </a:r>
            <a:endParaRPr lang="en-US" altLang="en-US" sz="6000" b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2054" name="Rectangle 8"/>
          <p:cNvSpPr>
            <a:spLocks noChangeArrowheads="1"/>
          </p:cNvSpPr>
          <p:nvPr/>
        </p:nvSpPr>
        <p:spPr bwMode="auto">
          <a:xfrm>
            <a:off x="22555200" y="3779975"/>
            <a:ext cx="12270828" cy="990600"/>
          </a:xfrm>
          <a:prstGeom prst="roundRect">
            <a:avLst/>
          </a:prstGeom>
          <a:solidFill>
            <a:srgbClr val="003366"/>
          </a:solidFill>
          <a:ln w="76200">
            <a:solidFill>
              <a:schemeClr val="tx1"/>
            </a:solidFill>
          </a:ln>
        </p:spPr>
        <p:txBody>
          <a:bodyPr wrap="none" lIns="63999" tIns="31999" rIns="63999" bIns="31999" anchor="ctr"/>
          <a:lstStyle/>
          <a:p>
            <a:pPr algn="ctr" defTabSz="2193925"/>
            <a:r>
              <a:rPr lang="en-US" altLang="en-US" sz="4000" dirty="0">
                <a:solidFill>
                  <a:schemeClr val="bg1"/>
                </a:solidFill>
              </a:rPr>
              <a:t> </a:t>
            </a:r>
            <a:r>
              <a:rPr lang="en-US" altLang="en-US" sz="6000" b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Key Practices Recommended</a:t>
            </a:r>
            <a:endParaRPr lang="en-US" altLang="en-US" sz="6000" b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2056" name="Rectangle 18"/>
          <p:cNvSpPr>
            <a:spLocks noChangeArrowheads="1"/>
          </p:cNvSpPr>
          <p:nvPr/>
        </p:nvSpPr>
        <p:spPr bwMode="auto">
          <a:xfrm>
            <a:off x="35242993" y="3808878"/>
            <a:ext cx="8321566" cy="990600"/>
          </a:xfrm>
          <a:prstGeom prst="roundRect">
            <a:avLst/>
          </a:prstGeom>
          <a:solidFill>
            <a:srgbClr val="003366"/>
          </a:solidFill>
          <a:ln w="76200">
            <a:solidFill>
              <a:schemeClr val="tx1"/>
            </a:solidFill>
          </a:ln>
        </p:spPr>
        <p:txBody>
          <a:bodyPr wrap="none" lIns="63999" tIns="31999" rIns="63999" bIns="31999" anchor="ctr"/>
          <a:lstStyle/>
          <a:p>
            <a:pPr algn="ctr" defTabSz="2193925"/>
            <a:r>
              <a:rPr lang="en-US" altLang="en-US" sz="6000" b="1" dirty="0">
                <a:solidFill>
                  <a:schemeClr val="bg1"/>
                </a:solidFill>
                <a:latin typeface="Arial Black" panose="020B0A04020102020204" pitchFamily="34" charset="0"/>
              </a:rPr>
              <a:t>References</a:t>
            </a:r>
          </a:p>
        </p:txBody>
      </p:sp>
      <p:sp>
        <p:nvSpPr>
          <p:cNvPr id="2057" name="Rectangle 31"/>
          <p:cNvSpPr>
            <a:spLocks noChangeArrowheads="1"/>
          </p:cNvSpPr>
          <p:nvPr/>
        </p:nvSpPr>
        <p:spPr bwMode="auto">
          <a:xfrm>
            <a:off x="10972800" y="10577513"/>
            <a:ext cx="21945600" cy="658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2666" tIns="21333" rIns="42666" bIns="21333">
            <a:spAutoFit/>
          </a:bodyPr>
          <a:lstStyle>
            <a:lvl1pPr defTabSz="2193925"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2193925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2193925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2193925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2193925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dirty="0"/>
          </a:p>
          <a:p>
            <a:pPr eaLnBrk="1" hangingPunct="1">
              <a:spcBef>
                <a:spcPct val="50000"/>
              </a:spcBef>
            </a:pPr>
            <a:endParaRPr lang="en-US" altLang="en-US" dirty="0"/>
          </a:p>
        </p:txBody>
      </p:sp>
      <p:sp>
        <p:nvSpPr>
          <p:cNvPr id="2058" name="Rectangle 32"/>
          <p:cNvSpPr>
            <a:spLocks noChangeArrowheads="1"/>
          </p:cNvSpPr>
          <p:nvPr/>
        </p:nvSpPr>
        <p:spPr bwMode="auto">
          <a:xfrm>
            <a:off x="10972800" y="10577513"/>
            <a:ext cx="21945600" cy="658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2666" tIns="21333" rIns="42666" bIns="21333">
            <a:spAutoFit/>
          </a:bodyPr>
          <a:lstStyle>
            <a:lvl1pPr defTabSz="2193925"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2193925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2193925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2193925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2193925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dirty="0"/>
          </a:p>
          <a:p>
            <a:pPr eaLnBrk="1" hangingPunct="1">
              <a:spcBef>
                <a:spcPct val="50000"/>
              </a:spcBef>
            </a:pPr>
            <a:endParaRPr lang="en-US" altLang="en-US" dirty="0"/>
          </a:p>
        </p:txBody>
      </p:sp>
      <p:sp>
        <p:nvSpPr>
          <p:cNvPr id="2059" name="Rectangle 33"/>
          <p:cNvSpPr>
            <a:spLocks noChangeArrowheads="1"/>
          </p:cNvSpPr>
          <p:nvPr/>
        </p:nvSpPr>
        <p:spPr bwMode="auto">
          <a:xfrm>
            <a:off x="10972800" y="10577513"/>
            <a:ext cx="21945600" cy="658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2666" tIns="21333" rIns="42666" bIns="21333">
            <a:spAutoFit/>
          </a:bodyPr>
          <a:lstStyle>
            <a:lvl1pPr defTabSz="2193925"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2193925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2193925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2193925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2193925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dirty="0"/>
          </a:p>
          <a:p>
            <a:pPr eaLnBrk="1" hangingPunct="1">
              <a:spcBef>
                <a:spcPct val="50000"/>
              </a:spcBef>
            </a:pPr>
            <a:endParaRPr lang="en-US" altLang="en-US" dirty="0"/>
          </a:p>
        </p:txBody>
      </p:sp>
      <p:sp>
        <p:nvSpPr>
          <p:cNvPr id="2061" name="Rectangle 36"/>
          <p:cNvSpPr>
            <a:spLocks noChangeArrowheads="1"/>
          </p:cNvSpPr>
          <p:nvPr/>
        </p:nvSpPr>
        <p:spPr bwMode="auto">
          <a:xfrm>
            <a:off x="10972800" y="10577513"/>
            <a:ext cx="21945600" cy="658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2666" tIns="21333" rIns="42666" bIns="21333">
            <a:spAutoFit/>
          </a:bodyPr>
          <a:lstStyle>
            <a:lvl1pPr defTabSz="2193925"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2193925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2193925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2193925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2193925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dirty="0"/>
          </a:p>
          <a:p>
            <a:pPr eaLnBrk="1" hangingPunct="1">
              <a:spcBef>
                <a:spcPct val="50000"/>
              </a:spcBef>
            </a:pPr>
            <a:endParaRPr lang="en-US" altLang="en-US" dirty="0"/>
          </a:p>
        </p:txBody>
      </p:sp>
      <p:sp>
        <p:nvSpPr>
          <p:cNvPr id="2062" name="Rectangle 14"/>
          <p:cNvSpPr>
            <a:spLocks noChangeArrowheads="1"/>
          </p:cNvSpPr>
          <p:nvPr/>
        </p:nvSpPr>
        <p:spPr bwMode="auto">
          <a:xfrm>
            <a:off x="0" y="58738"/>
            <a:ext cx="18415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2064" name="Rectangle 8"/>
          <p:cNvSpPr>
            <a:spLocks noChangeArrowheads="1"/>
          </p:cNvSpPr>
          <p:nvPr/>
        </p:nvSpPr>
        <p:spPr bwMode="auto">
          <a:xfrm>
            <a:off x="609600" y="3808878"/>
            <a:ext cx="10356850" cy="914400"/>
          </a:xfrm>
          <a:prstGeom prst="roundRect">
            <a:avLst/>
          </a:prstGeom>
          <a:solidFill>
            <a:srgbClr val="003366"/>
          </a:solidFill>
          <a:ln w="76200" cap="rnd">
            <a:solidFill>
              <a:schemeClr val="tx1"/>
            </a:solidFill>
          </a:ln>
        </p:spPr>
        <p:txBody>
          <a:bodyPr wrap="none" lIns="63999" tIns="31999" rIns="63999" bIns="31999" anchor="ctr"/>
          <a:lstStyle>
            <a:lvl1pPr defTabSz="2193925"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2193925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2193925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2193925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2193925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4000" dirty="0">
                <a:solidFill>
                  <a:schemeClr val="bg1"/>
                </a:solidFill>
              </a:rPr>
              <a:t> </a:t>
            </a:r>
            <a:r>
              <a:rPr lang="en-US" altLang="en-US" sz="6000" b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Significance Statement</a:t>
            </a:r>
            <a:endParaRPr lang="en-US" altLang="en-US" sz="9600" b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2065" name="Rectangle 9"/>
          <p:cNvSpPr>
            <a:spLocks noChangeArrowheads="1"/>
          </p:cNvSpPr>
          <p:nvPr/>
        </p:nvSpPr>
        <p:spPr bwMode="auto">
          <a:xfrm>
            <a:off x="609600" y="12342018"/>
            <a:ext cx="10287000" cy="914400"/>
          </a:xfrm>
          <a:prstGeom prst="roundRect">
            <a:avLst/>
          </a:prstGeom>
          <a:solidFill>
            <a:srgbClr val="003366"/>
          </a:solidFill>
          <a:ln w="76200">
            <a:solidFill>
              <a:schemeClr val="tx1"/>
            </a:solidFill>
          </a:ln>
        </p:spPr>
        <p:txBody>
          <a:bodyPr wrap="none" lIns="63999" tIns="31999" rIns="63999" bIns="31999" anchor="ctr"/>
          <a:lstStyle/>
          <a:p>
            <a:pPr algn="ctr" defTabSz="2193925"/>
            <a:r>
              <a:rPr lang="en-US" altLang="en-US" sz="4000" dirty="0">
                <a:solidFill>
                  <a:schemeClr val="bg1"/>
                </a:solidFill>
              </a:rPr>
              <a:t> </a:t>
            </a:r>
            <a:r>
              <a:rPr lang="en-US" altLang="en-US" sz="6000" b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Key Methodology</a:t>
            </a:r>
            <a:endParaRPr lang="en-US" altLang="en-US" sz="6000" b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2066" name="Text Box 11"/>
          <p:cNvSpPr txBox="1">
            <a:spLocks noChangeArrowheads="1"/>
          </p:cNvSpPr>
          <p:nvPr/>
        </p:nvSpPr>
        <p:spPr bwMode="auto">
          <a:xfrm>
            <a:off x="646386" y="4723278"/>
            <a:ext cx="10320064" cy="6154738"/>
          </a:xfrm>
          <a:prstGeom prst="rect">
            <a:avLst/>
          </a:prstGeom>
          <a:ln w="762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137160" tIns="68580" rIns="137160" bIns="68580">
            <a:spAutoFit/>
          </a:bodyPr>
          <a:lstStyle>
            <a:lvl1pPr defTabSz="4703763"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703763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703763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703763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703763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70376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70376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70376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70376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400" dirty="0"/>
              <a:t>Insert your text here. Remember, you can adjust the font size to fit your text.</a:t>
            </a:r>
          </a:p>
          <a:p>
            <a:pPr eaLnBrk="1" hangingPunct="1">
              <a:spcBef>
                <a:spcPct val="50000"/>
              </a:spcBef>
            </a:pPr>
            <a:endParaRPr lang="en-US" altLang="en-US" sz="3400" dirty="0"/>
          </a:p>
          <a:p>
            <a:pPr eaLnBrk="1" hangingPunct="1">
              <a:spcBef>
                <a:spcPct val="50000"/>
              </a:spcBef>
            </a:pPr>
            <a:r>
              <a:rPr lang="en-US" altLang="en-US" sz="3400" dirty="0"/>
              <a:t>You can also add pictures and graphs.</a:t>
            </a:r>
          </a:p>
          <a:p>
            <a:pPr eaLnBrk="1" hangingPunct="1">
              <a:spcBef>
                <a:spcPct val="50000"/>
              </a:spcBef>
            </a:pPr>
            <a:endParaRPr lang="en-US" altLang="en-US" sz="3400" dirty="0"/>
          </a:p>
          <a:p>
            <a:pPr eaLnBrk="1" hangingPunct="1">
              <a:spcBef>
                <a:spcPct val="50000"/>
              </a:spcBef>
            </a:pPr>
            <a:endParaRPr lang="en-US" altLang="en-US" sz="3400" dirty="0"/>
          </a:p>
          <a:p>
            <a:pPr eaLnBrk="1" hangingPunct="1">
              <a:spcBef>
                <a:spcPct val="50000"/>
              </a:spcBef>
            </a:pPr>
            <a:r>
              <a:rPr lang="en-US" altLang="en-US" sz="3400" b="1" dirty="0"/>
              <a:t>REMEMBER TO SAVE AS AND RENAME THE FILE SO THAT YOU DON’T SAVE OVER THE TEMPLATE!</a:t>
            </a:r>
            <a:endParaRPr lang="en-US" altLang="en-US" dirty="0"/>
          </a:p>
        </p:txBody>
      </p:sp>
      <p:sp>
        <p:nvSpPr>
          <p:cNvPr id="2067" name="Text Box 11"/>
          <p:cNvSpPr txBox="1">
            <a:spLocks noChangeArrowheads="1"/>
          </p:cNvSpPr>
          <p:nvPr/>
        </p:nvSpPr>
        <p:spPr bwMode="auto">
          <a:xfrm>
            <a:off x="11353800" y="4723278"/>
            <a:ext cx="10744200" cy="6678613"/>
          </a:xfrm>
          <a:prstGeom prst="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37160" tIns="68580" rIns="137160" bIns="68580">
            <a:spAutoFit/>
          </a:bodyPr>
          <a:lstStyle>
            <a:lvl1pPr defTabSz="4703763"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703763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703763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703763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703763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70376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70376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70376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70376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400" dirty="0"/>
              <a:t>Insert your text here. Remember, you can adjust the font size to fit your text.</a:t>
            </a:r>
          </a:p>
          <a:p>
            <a:pPr eaLnBrk="1" hangingPunct="1">
              <a:spcBef>
                <a:spcPct val="50000"/>
              </a:spcBef>
            </a:pPr>
            <a:endParaRPr lang="en-US" altLang="en-US" sz="3400" dirty="0"/>
          </a:p>
          <a:p>
            <a:pPr eaLnBrk="1" hangingPunct="1">
              <a:spcBef>
                <a:spcPct val="50000"/>
              </a:spcBef>
            </a:pPr>
            <a:r>
              <a:rPr lang="en-US" altLang="en-US" sz="3400" dirty="0"/>
              <a:t>You can also add pictures and graphs and move them to fit your needs.</a:t>
            </a:r>
          </a:p>
          <a:p>
            <a:pPr eaLnBrk="1" hangingPunct="1">
              <a:spcBef>
                <a:spcPct val="50000"/>
              </a:spcBef>
            </a:pPr>
            <a:endParaRPr lang="en-US" altLang="en-US" sz="3400" dirty="0"/>
          </a:p>
          <a:p>
            <a:pPr eaLnBrk="1" hangingPunct="1">
              <a:spcBef>
                <a:spcPct val="50000"/>
              </a:spcBef>
            </a:pPr>
            <a:endParaRPr lang="en-US" altLang="en-US" sz="3400" dirty="0"/>
          </a:p>
          <a:p>
            <a:pPr eaLnBrk="1" hangingPunct="1">
              <a:spcBef>
                <a:spcPct val="50000"/>
              </a:spcBef>
            </a:pPr>
            <a:r>
              <a:rPr lang="en-US" altLang="en-US" sz="3400" b="1" dirty="0"/>
              <a:t>REMEMBER TO SAVE AS AND RENAME THE FILE SO THAT YOU DON’T SAVE OVER THE TEMPLATE!</a:t>
            </a:r>
            <a:endParaRPr lang="en-US" altLang="en-US" dirty="0"/>
          </a:p>
        </p:txBody>
      </p:sp>
      <p:sp>
        <p:nvSpPr>
          <p:cNvPr id="2068" name="Text Box 11"/>
          <p:cNvSpPr txBox="1">
            <a:spLocks noChangeArrowheads="1"/>
          </p:cNvSpPr>
          <p:nvPr/>
        </p:nvSpPr>
        <p:spPr bwMode="auto">
          <a:xfrm>
            <a:off x="609600" y="13256418"/>
            <a:ext cx="10287000" cy="6678613"/>
          </a:xfrm>
          <a:prstGeom prst="rect">
            <a:avLst/>
          </a:prstGeom>
          <a:ln w="76200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137160" tIns="68580" rIns="137160" bIns="68580">
            <a:spAutoFit/>
          </a:bodyPr>
          <a:lstStyle>
            <a:lvl1pPr defTabSz="4703763"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703763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703763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703763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703763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70376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70376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70376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70376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400" dirty="0"/>
              <a:t>Insert your text here. Remember, you can adjust the font size to fit your text.</a:t>
            </a:r>
          </a:p>
          <a:p>
            <a:pPr eaLnBrk="1" hangingPunct="1">
              <a:spcBef>
                <a:spcPct val="50000"/>
              </a:spcBef>
            </a:pPr>
            <a:endParaRPr lang="en-US" altLang="en-US" sz="3400" dirty="0"/>
          </a:p>
          <a:p>
            <a:pPr eaLnBrk="1" hangingPunct="1">
              <a:spcBef>
                <a:spcPct val="50000"/>
              </a:spcBef>
            </a:pPr>
            <a:r>
              <a:rPr lang="en-US" altLang="en-US" sz="3400" dirty="0"/>
              <a:t>You can also add pictures and graphs and move them to fit your needs.</a:t>
            </a:r>
          </a:p>
          <a:p>
            <a:pPr eaLnBrk="1" hangingPunct="1">
              <a:spcBef>
                <a:spcPct val="50000"/>
              </a:spcBef>
            </a:pPr>
            <a:endParaRPr lang="en-US" altLang="en-US" sz="3400" dirty="0"/>
          </a:p>
          <a:p>
            <a:pPr eaLnBrk="1" hangingPunct="1">
              <a:spcBef>
                <a:spcPct val="50000"/>
              </a:spcBef>
            </a:pPr>
            <a:endParaRPr lang="en-US" altLang="en-US" sz="3400" dirty="0"/>
          </a:p>
          <a:p>
            <a:pPr eaLnBrk="1" hangingPunct="1">
              <a:spcBef>
                <a:spcPct val="50000"/>
              </a:spcBef>
            </a:pPr>
            <a:r>
              <a:rPr lang="en-US" altLang="en-US" sz="3400" b="1" dirty="0"/>
              <a:t>REMEMBER TO SAVE AS AND RENAME THE FILE SO THAT YOU DON’T SAVE OVER THE TEMPLATE!</a:t>
            </a:r>
            <a:endParaRPr lang="en-US" altLang="en-US" dirty="0"/>
          </a:p>
        </p:txBody>
      </p:sp>
      <p:sp>
        <p:nvSpPr>
          <p:cNvPr id="2070" name="Text Box 11"/>
          <p:cNvSpPr txBox="1">
            <a:spLocks noChangeArrowheads="1"/>
          </p:cNvSpPr>
          <p:nvPr/>
        </p:nvSpPr>
        <p:spPr bwMode="auto">
          <a:xfrm>
            <a:off x="22555200" y="4723277"/>
            <a:ext cx="12270828" cy="6155531"/>
          </a:xfrm>
          <a:prstGeom prst="rect">
            <a:avLst/>
          </a:prstGeom>
          <a:ln w="76200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137160" tIns="68580" rIns="137160" bIns="68580">
            <a:spAutoFit/>
          </a:bodyPr>
          <a:lstStyle>
            <a:defPPr>
              <a:defRPr lang="en-US"/>
            </a:defPPr>
            <a:lvl1pPr defTabSz="4703763" eaLnBrk="1" hangingPunct="1">
              <a:spcBef>
                <a:spcPct val="50000"/>
              </a:spcBef>
              <a:defRPr sz="3400"/>
            </a:lvl1pPr>
            <a:lvl2pPr marL="742950" indent="-285750" defTabSz="4703763" eaLnBrk="0" hangingPunct="0"/>
            <a:lvl3pPr marL="1143000" indent="-228600" defTabSz="4703763" eaLnBrk="0" hangingPunct="0"/>
            <a:lvl4pPr marL="1600200" indent="-228600" defTabSz="4703763" eaLnBrk="0" hangingPunct="0"/>
            <a:lvl5pPr marL="2057400" indent="-228600" defTabSz="4703763" eaLnBrk="0" hangingPunct="0"/>
            <a:lvl6pPr marL="2514600" indent="-228600" defTabSz="4703763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defTabSz="4703763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defTabSz="4703763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defTabSz="4703763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altLang="en-US" dirty="0"/>
              <a:t>Insert your text here. Remember, you can adjust the font size to fit your text.</a:t>
            </a:r>
          </a:p>
          <a:p>
            <a:endParaRPr lang="en-US" altLang="en-US" dirty="0"/>
          </a:p>
          <a:p>
            <a:r>
              <a:rPr lang="en-US" altLang="en-US" dirty="0"/>
              <a:t>You can also add pictures and graphs and move them to fit your needs.</a:t>
            </a:r>
          </a:p>
          <a:p>
            <a:endParaRPr lang="en-US" altLang="en-US" dirty="0"/>
          </a:p>
          <a:p>
            <a:endParaRPr lang="en-US" altLang="en-US" dirty="0"/>
          </a:p>
          <a:p>
            <a:r>
              <a:rPr lang="en-US" altLang="en-US" dirty="0"/>
              <a:t>REMEMBER TO SAVE AS AND RENAME THE FILE SO THAT YOU DON’T SAVE OVER THE TEMPLATE!</a:t>
            </a:r>
          </a:p>
        </p:txBody>
      </p:sp>
      <p:sp>
        <p:nvSpPr>
          <p:cNvPr id="2071" name="TextBox 30"/>
          <p:cNvSpPr txBox="1">
            <a:spLocks noChangeArrowheads="1"/>
          </p:cNvSpPr>
          <p:nvPr/>
        </p:nvSpPr>
        <p:spPr bwMode="auto">
          <a:xfrm>
            <a:off x="35242993" y="4799478"/>
            <a:ext cx="8321566" cy="661720"/>
          </a:xfrm>
          <a:prstGeom prst="rect">
            <a:avLst/>
          </a:prstGeom>
          <a:ln w="76200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137160" tIns="68580" rIns="137160" bIns="68580">
            <a:spAutoFit/>
          </a:bodyPr>
          <a:lstStyle>
            <a:defPPr>
              <a:defRPr lang="en-US"/>
            </a:defPPr>
            <a:lvl1pPr defTabSz="4703763" eaLnBrk="1" hangingPunct="1">
              <a:spcBef>
                <a:spcPct val="50000"/>
              </a:spcBef>
              <a:defRPr sz="3400">
                <a:solidFill>
                  <a:schemeClr val="dk1"/>
                </a:solidFill>
                <a:latin typeface="+mn-lt"/>
              </a:defRPr>
            </a:lvl1pPr>
            <a:lvl2pPr marL="742950" indent="-285750" defTabSz="4703763" eaLnBrk="0" hangingPunct="0">
              <a:defRPr>
                <a:solidFill>
                  <a:schemeClr val="dk1"/>
                </a:solidFill>
                <a:latin typeface="+mn-lt"/>
              </a:defRPr>
            </a:lvl2pPr>
            <a:lvl3pPr marL="1143000" indent="-228600" defTabSz="4703763" eaLnBrk="0" hangingPunct="0">
              <a:defRPr>
                <a:solidFill>
                  <a:schemeClr val="dk1"/>
                </a:solidFill>
                <a:latin typeface="+mn-lt"/>
              </a:defRPr>
            </a:lvl3pPr>
            <a:lvl4pPr marL="1600200" indent="-228600" defTabSz="4703763" eaLnBrk="0" hangingPunct="0">
              <a:defRPr>
                <a:solidFill>
                  <a:schemeClr val="dk1"/>
                </a:solidFill>
                <a:latin typeface="+mn-lt"/>
              </a:defRPr>
            </a:lvl4pPr>
            <a:lvl5pPr marL="2057400" indent="-228600" defTabSz="4703763" eaLnBrk="0" hangingPunct="0">
              <a:defRPr>
                <a:solidFill>
                  <a:schemeClr val="dk1"/>
                </a:solidFill>
                <a:latin typeface="+mn-lt"/>
              </a:defRPr>
            </a:lvl5pPr>
            <a:lvl6pPr marL="2514600" indent="-228600" defTabSz="47037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dk1"/>
                </a:solidFill>
                <a:latin typeface="+mn-lt"/>
              </a:defRPr>
            </a:lvl6pPr>
            <a:lvl7pPr marL="2971800" indent="-228600" defTabSz="47037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dk1"/>
                </a:solidFill>
                <a:latin typeface="+mn-lt"/>
              </a:defRPr>
            </a:lvl7pPr>
            <a:lvl8pPr marL="3429000" indent="-228600" defTabSz="47037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dk1"/>
                </a:solidFill>
                <a:latin typeface="+mn-lt"/>
              </a:defRPr>
            </a:lvl8pPr>
            <a:lvl9pPr marL="3886200" indent="-228600" defTabSz="47037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dk1"/>
                </a:solidFill>
                <a:latin typeface="+mn-lt"/>
              </a:defRPr>
            </a:lvl9pPr>
          </a:lstStyle>
          <a:p>
            <a:r>
              <a:rPr lang="en-US" altLang="en-US" dirty="0"/>
              <a:t>Insert References Here</a:t>
            </a:r>
          </a:p>
        </p:txBody>
      </p:sp>
      <p:sp>
        <p:nvSpPr>
          <p:cNvPr id="2" name="Rounded Rectangle 1"/>
          <p:cNvSpPr/>
          <p:nvPr/>
        </p:nvSpPr>
        <p:spPr bwMode="auto">
          <a:xfrm>
            <a:off x="0" y="2895600"/>
            <a:ext cx="43891200" cy="304800"/>
          </a:xfrm>
          <a:prstGeom prst="roundRect">
            <a:avLst/>
          </a:prstGeom>
          <a:solidFill>
            <a:srgbClr val="FFC000"/>
          </a:solidFill>
          <a:ln w="9525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7037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150" y="923132"/>
            <a:ext cx="8465548" cy="1049337"/>
          </a:xfrm>
          <a:prstGeom prst="rect">
            <a:avLst/>
          </a:prstGeom>
        </p:spPr>
      </p:pic>
      <p:sp>
        <p:nvSpPr>
          <p:cNvPr id="23" name="Text Box 11"/>
          <p:cNvSpPr txBox="1">
            <a:spLocks noChangeArrowheads="1"/>
          </p:cNvSpPr>
          <p:nvPr/>
        </p:nvSpPr>
        <p:spPr bwMode="auto">
          <a:xfrm>
            <a:off x="18059400" y="14125903"/>
            <a:ext cx="12725400" cy="4355038"/>
          </a:xfrm>
          <a:prstGeom prst="rect">
            <a:avLst/>
          </a:prstGeom>
          <a:ln w="762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137160" tIns="68580" rIns="137160" bIns="68580">
            <a:spAutoFit/>
          </a:bodyPr>
          <a:lstStyle>
            <a:lvl1pPr defTabSz="4703763"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703763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703763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703763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703763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70376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70376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70376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70376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5400" b="1" dirty="0" smtClean="0">
                <a:solidFill>
                  <a:srgbClr val="C00000"/>
                </a:solidFill>
              </a:rPr>
              <a:t>Tips</a:t>
            </a:r>
            <a:endParaRPr lang="en-US" altLang="en-US" sz="4000" b="1" dirty="0" smtClean="0">
              <a:solidFill>
                <a:srgbClr val="C00000"/>
              </a:solidFill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sz="4000" dirty="0" smtClean="0">
                <a:solidFill>
                  <a:srgbClr val="C00000"/>
                </a:solidFill>
              </a:rPr>
              <a:t>Superscript your references</a:t>
            </a:r>
            <a:r>
              <a:rPr lang="en-US" altLang="en-US" sz="4000" baseline="30000" dirty="0" smtClean="0">
                <a:solidFill>
                  <a:srgbClr val="C00000"/>
                </a:solidFill>
              </a:rPr>
              <a:t>1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4000" dirty="0">
                <a:solidFill>
                  <a:srgbClr val="C00000"/>
                </a:solidFill>
              </a:rPr>
              <a:t>Y</a:t>
            </a:r>
            <a:r>
              <a:rPr lang="en-US" altLang="en-US" sz="4000" dirty="0" smtClean="0">
                <a:solidFill>
                  <a:srgbClr val="C00000"/>
                </a:solidFill>
              </a:rPr>
              <a:t>our footnotes should correspond with your references (i.e. footnote </a:t>
            </a:r>
            <a:r>
              <a:rPr lang="en-US" altLang="en-US" sz="4000" baseline="30000" dirty="0" smtClean="0">
                <a:solidFill>
                  <a:srgbClr val="C00000"/>
                </a:solidFill>
              </a:rPr>
              <a:t>1</a:t>
            </a:r>
            <a:r>
              <a:rPr lang="en-US" altLang="en-US" sz="4000" dirty="0" smtClean="0">
                <a:solidFill>
                  <a:srgbClr val="C00000"/>
                </a:solidFill>
              </a:rPr>
              <a:t> is number 1 under references)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4000" dirty="0" smtClean="0">
                <a:solidFill>
                  <a:srgbClr val="C00000"/>
                </a:solidFill>
              </a:rPr>
              <a:t>Ask the library staff for assistance on backgrounds</a:t>
            </a:r>
            <a:endParaRPr lang="en-US" altLang="en-US" sz="4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7037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7037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3076</TotalTime>
  <Words>260</Words>
  <Application>Microsoft Office PowerPoint</Application>
  <PresentationFormat>Custom</PresentationFormat>
  <Paragraphs>39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Arial Black</vt:lpstr>
      <vt:lpstr>Calibri</vt:lpstr>
      <vt:lpstr>Default Design</vt:lpstr>
      <vt:lpstr>PowerPoint Presentation</vt:lpstr>
    </vt:vector>
  </TitlesOfParts>
  <Company>Graphicsland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Style D 42 by 48</dc:title>
  <dc:creator>Cindy Kranz</dc:creator>
  <cp:lastModifiedBy>Berry, Lisa</cp:lastModifiedBy>
  <cp:revision>94</cp:revision>
  <dcterms:created xsi:type="dcterms:W3CDTF">2004-07-27T19:46:06Z</dcterms:created>
  <dcterms:modified xsi:type="dcterms:W3CDTF">2018-04-10T20:48:54Z</dcterms:modified>
</cp:coreProperties>
</file>